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7"/>
  </p:handoutMasterIdLst>
  <p:sldIdLst>
    <p:sldId id="282" r:id="rId2"/>
    <p:sldId id="257" r:id="rId3"/>
    <p:sldId id="285" r:id="rId4"/>
    <p:sldId id="280" r:id="rId5"/>
    <p:sldId id="277" r:id="rId6"/>
    <p:sldId id="256" r:id="rId7"/>
    <p:sldId id="273" r:id="rId8"/>
    <p:sldId id="258" r:id="rId9"/>
    <p:sldId id="259" r:id="rId10"/>
    <p:sldId id="260" r:id="rId11"/>
    <p:sldId id="261" r:id="rId12"/>
    <p:sldId id="269" r:id="rId13"/>
    <p:sldId id="299" r:id="rId14"/>
    <p:sldId id="296" r:id="rId15"/>
    <p:sldId id="263" r:id="rId16"/>
    <p:sldId id="262" r:id="rId17"/>
    <p:sldId id="289" r:id="rId18"/>
    <p:sldId id="268" r:id="rId19"/>
    <p:sldId id="288" r:id="rId20"/>
    <p:sldId id="287" r:id="rId21"/>
    <p:sldId id="293" r:id="rId22"/>
    <p:sldId id="295" r:id="rId23"/>
    <p:sldId id="271" r:id="rId24"/>
    <p:sldId id="300" r:id="rId25"/>
    <p:sldId id="264" r:id="rId26"/>
    <p:sldId id="265" r:id="rId27"/>
    <p:sldId id="267" r:id="rId28"/>
    <p:sldId id="294" r:id="rId29"/>
    <p:sldId id="291" r:id="rId30"/>
    <p:sldId id="290" r:id="rId31"/>
    <p:sldId id="279" r:id="rId32"/>
    <p:sldId id="276" r:id="rId33"/>
    <p:sldId id="292" r:id="rId34"/>
    <p:sldId id="266" r:id="rId35"/>
    <p:sldId id="297" r:id="rId36"/>
    <p:sldId id="270" r:id="rId37"/>
    <p:sldId id="286" r:id="rId38"/>
    <p:sldId id="272" r:id="rId39"/>
    <p:sldId id="275" r:id="rId40"/>
    <p:sldId id="278" r:id="rId41"/>
    <p:sldId id="281" r:id="rId42"/>
    <p:sldId id="274" r:id="rId43"/>
    <p:sldId id="284" r:id="rId44"/>
    <p:sldId id="283" r:id="rId45"/>
    <p:sldId id="298" r:id="rId46"/>
  </p:sldIdLst>
  <p:sldSz cx="9144000" cy="6858000" type="screen4x3"/>
  <p:notesSz cx="9144000" cy="6858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5"/>
    <p:restoredTop sz="94656"/>
  </p:normalViewPr>
  <p:slideViewPr>
    <p:cSldViewPr snapToGrid="0" snapToObjects="1">
      <p:cViewPr>
        <p:scale>
          <a:sx n="156" d="100"/>
          <a:sy n="156" d="100"/>
        </p:scale>
        <p:origin x="1352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00B6C-6BFF-444E-BAB2-9DCDD9D632E6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A7389-E2F4-074A-8B0D-0BE35BAC1E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696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52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39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64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74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52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87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70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50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90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1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4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046A-9CD6-F143-97AE-431769421263}" type="datetimeFigureOut">
              <a:rPr kumimoji="1" lang="ja-JP" altLang="en-US" smtClean="0"/>
              <a:t>2018/12/4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D1AFF-E3AE-6E40-A036-A7A5E8768C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0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398"/>
            <a:ext cx="9160138" cy="64106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60138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学習課題（めあて）を作る</a:t>
            </a:r>
          </a:p>
        </p:txBody>
      </p:sp>
    </p:spTree>
    <p:extLst>
      <p:ext uri="{BB962C8B-B14F-4D97-AF65-F5344CB8AC3E}">
        <p14:creationId xmlns:p14="http://schemas.microsoft.com/office/powerpoint/2010/main" val="333729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933" r="710"/>
          <a:stretch/>
        </p:blipFill>
        <p:spPr>
          <a:xfrm>
            <a:off x="0" y="347709"/>
            <a:ext cx="9144000" cy="65102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432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本や資料を読む</a:t>
            </a:r>
          </a:p>
        </p:txBody>
      </p:sp>
    </p:spTree>
    <p:extLst>
      <p:ext uri="{BB962C8B-B14F-4D97-AF65-F5344CB8AC3E}">
        <p14:creationId xmlns:p14="http://schemas.microsoft.com/office/powerpoint/2010/main" val="114506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75"/>
            <a:ext cx="9144000" cy="6414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インタビューをする</a:t>
            </a:r>
          </a:p>
        </p:txBody>
      </p:sp>
    </p:spTree>
    <p:extLst>
      <p:ext uri="{BB962C8B-B14F-4D97-AF65-F5344CB8AC3E}">
        <p14:creationId xmlns:p14="http://schemas.microsoft.com/office/powerpoint/2010/main" val="3899659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4"/>
            <a:ext cx="9144000" cy="64097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26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アンケートをする</a:t>
            </a:r>
          </a:p>
        </p:txBody>
      </p:sp>
    </p:spTree>
    <p:extLst>
      <p:ext uri="{BB962C8B-B14F-4D97-AF65-F5344CB8AC3E}">
        <p14:creationId xmlns:p14="http://schemas.microsoft.com/office/powerpoint/2010/main" val="290353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41"/>
            <a:ext cx="9144000" cy="64440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42"/>
            <a:ext cx="9144000" cy="1143000"/>
          </a:xfrm>
        </p:spPr>
        <p:txBody>
          <a:bodyPr/>
          <a:lstStyle/>
          <a:p>
            <a:r>
              <a:rPr kumimoji="1" lang="ja-JP" altLang="en-US">
                <a:solidFill>
                  <a:srgbClr val="0000FF"/>
                </a:solidFill>
              </a:rPr>
              <a:t>タブレットで撮影する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1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49" y="1003182"/>
            <a:ext cx="8332903" cy="58548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見学をして調べる</a:t>
            </a:r>
          </a:p>
        </p:txBody>
      </p:sp>
    </p:spTree>
    <p:extLst>
      <p:ext uri="{BB962C8B-B14F-4D97-AF65-F5344CB8AC3E}">
        <p14:creationId xmlns:p14="http://schemas.microsoft.com/office/powerpoint/2010/main" val="199823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08"/>
            <a:ext cx="9144000" cy="64738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実験や観察をする</a:t>
            </a:r>
          </a:p>
        </p:txBody>
      </p:sp>
    </p:spTree>
    <p:extLst>
      <p:ext uri="{BB962C8B-B14F-4D97-AF65-F5344CB8AC3E}">
        <p14:creationId xmlns:p14="http://schemas.microsoft.com/office/powerpoint/2010/main" val="154214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75"/>
            <a:ext cx="9144000" cy="6414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79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ボランティアをする</a:t>
            </a:r>
          </a:p>
        </p:txBody>
      </p:sp>
    </p:spTree>
    <p:extLst>
      <p:ext uri="{BB962C8B-B14F-4D97-AF65-F5344CB8AC3E}">
        <p14:creationId xmlns:p14="http://schemas.microsoft.com/office/powerpoint/2010/main" val="684021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710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11"/>
            <a:ext cx="9144001" cy="64545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ふせんを使って分類する</a:t>
            </a:r>
          </a:p>
        </p:txBody>
      </p:sp>
    </p:spTree>
    <p:extLst>
      <p:ext uri="{BB962C8B-B14F-4D97-AF65-F5344CB8AC3E}">
        <p14:creationId xmlns:p14="http://schemas.microsoft.com/office/powerpoint/2010/main" val="300073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6"/>
            <a:ext cx="9144000" cy="64097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グループで話し合う</a:t>
            </a:r>
          </a:p>
        </p:txBody>
      </p:sp>
    </p:spTree>
    <p:extLst>
      <p:ext uri="{BB962C8B-B14F-4D97-AF65-F5344CB8AC3E}">
        <p14:creationId xmlns:p14="http://schemas.microsoft.com/office/powerpoint/2010/main" val="1574207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710_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2052"/>
            <a:ext cx="9166593" cy="64345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640" y="-9441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グループで考えをまとめる</a:t>
            </a:r>
          </a:p>
        </p:txBody>
      </p:sp>
    </p:spTree>
    <p:extLst>
      <p:ext uri="{BB962C8B-B14F-4D97-AF65-F5344CB8AC3E}">
        <p14:creationId xmlns:p14="http://schemas.microsoft.com/office/powerpoint/2010/main" val="389763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79"/>
            <a:ext cx="9144000" cy="6435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計画を立てる</a:t>
            </a:r>
          </a:p>
        </p:txBody>
      </p:sp>
    </p:spTree>
    <p:extLst>
      <p:ext uri="{BB962C8B-B14F-4D97-AF65-F5344CB8AC3E}">
        <p14:creationId xmlns:p14="http://schemas.microsoft.com/office/powerpoint/2010/main" val="3483162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710_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705"/>
            <a:ext cx="9144000" cy="6435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学級で話し合う</a:t>
            </a:r>
          </a:p>
        </p:txBody>
      </p:sp>
    </p:spTree>
    <p:extLst>
      <p:ext uri="{BB962C8B-B14F-4D97-AF65-F5344CB8AC3E}">
        <p14:creationId xmlns:p14="http://schemas.microsoft.com/office/powerpoint/2010/main" val="19958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648"/>
            <a:ext cx="9144000" cy="6414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ディベート（討論会）をする</a:t>
            </a:r>
          </a:p>
        </p:txBody>
      </p:sp>
    </p:spTree>
    <p:extLst>
      <p:ext uri="{BB962C8B-B14F-4D97-AF65-F5344CB8AC3E}">
        <p14:creationId xmlns:p14="http://schemas.microsoft.com/office/powerpoint/2010/main" val="148862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09" y="972035"/>
            <a:ext cx="8363546" cy="58859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noFill/>
          </a:ln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身体表現や演技をする</a:t>
            </a:r>
          </a:p>
        </p:txBody>
      </p:sp>
    </p:spTree>
    <p:extLst>
      <p:ext uri="{BB962C8B-B14F-4D97-AF65-F5344CB8AC3E}">
        <p14:creationId xmlns:p14="http://schemas.microsoft.com/office/powerpoint/2010/main" val="2868712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92"/>
            <a:ext cx="9144000" cy="63993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友だちにアドバイスをする</a:t>
            </a:r>
          </a:p>
        </p:txBody>
      </p:sp>
    </p:spTree>
    <p:extLst>
      <p:ext uri="{BB962C8B-B14F-4D97-AF65-F5344CB8AC3E}">
        <p14:creationId xmlns:p14="http://schemas.microsoft.com/office/powerpoint/2010/main" val="87477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6"/>
            <a:ext cx="9144000" cy="64097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>
                <a:solidFill>
                  <a:srgbClr val="0000FF"/>
                </a:solidFill>
              </a:rPr>
              <a:t>教え合いや学び合いをする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70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94"/>
            <a:ext cx="9144000" cy="64247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アンケート結果を分析する</a:t>
            </a:r>
          </a:p>
        </p:txBody>
      </p:sp>
    </p:spTree>
    <p:extLst>
      <p:ext uri="{BB962C8B-B14F-4D97-AF65-F5344CB8AC3E}">
        <p14:creationId xmlns:p14="http://schemas.microsoft.com/office/powerpoint/2010/main" val="2976251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2966"/>
            <a:ext cx="9150806" cy="64250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新聞や発表資料を作る</a:t>
            </a:r>
          </a:p>
        </p:txBody>
      </p:sp>
    </p:spTree>
    <p:extLst>
      <p:ext uri="{BB962C8B-B14F-4D97-AF65-F5344CB8AC3E}">
        <p14:creationId xmlns:p14="http://schemas.microsoft.com/office/powerpoint/2010/main" val="4035235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5"/>
            <a:ext cx="9144000" cy="64097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8678" y="0"/>
            <a:ext cx="5875322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絵本やマンガを作る</a:t>
            </a:r>
          </a:p>
        </p:txBody>
      </p:sp>
    </p:spTree>
    <p:extLst>
      <p:ext uri="{BB962C8B-B14F-4D97-AF65-F5344CB8AC3E}">
        <p14:creationId xmlns:p14="http://schemas.microsoft.com/office/powerpoint/2010/main" val="1151745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02" y="1034171"/>
            <a:ext cx="8288798" cy="58238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製作活動（ものづくり）をする</a:t>
            </a:r>
          </a:p>
        </p:txBody>
      </p:sp>
    </p:spTree>
    <p:extLst>
      <p:ext uri="{BB962C8B-B14F-4D97-AF65-F5344CB8AC3E}">
        <p14:creationId xmlns:p14="http://schemas.microsoft.com/office/powerpoint/2010/main" val="3919452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710_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79"/>
            <a:ext cx="9144000" cy="6435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中間発表会で相互評価する</a:t>
            </a:r>
          </a:p>
        </p:txBody>
      </p:sp>
    </p:spTree>
    <p:extLst>
      <p:ext uri="{BB962C8B-B14F-4D97-AF65-F5344CB8AC3E}">
        <p14:creationId xmlns:p14="http://schemas.microsoft.com/office/powerpoint/2010/main" val="241270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45"/>
            <a:ext cx="9144000" cy="64202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マイゴール（自己目標</a:t>
            </a:r>
            <a:r>
              <a:rPr lang="ja-JP" altLang="en-US" dirty="0">
                <a:solidFill>
                  <a:srgbClr val="0000FF"/>
                </a:solidFill>
              </a:rPr>
              <a:t>）を決める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0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710_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94"/>
            <a:ext cx="9144000" cy="64247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ペアで交流や相互評価をする</a:t>
            </a:r>
          </a:p>
        </p:txBody>
      </p:sp>
    </p:spTree>
    <p:extLst>
      <p:ext uri="{BB962C8B-B14F-4D97-AF65-F5344CB8AC3E}">
        <p14:creationId xmlns:p14="http://schemas.microsoft.com/office/powerpoint/2010/main" val="551317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5"/>
            <a:ext cx="9144000" cy="64097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ja-JP" altLang="en-US" dirty="0">
                <a:solidFill>
                  <a:srgbClr val="0000FF"/>
                </a:solidFill>
              </a:rPr>
              <a:t>改善（ね</a:t>
            </a:r>
            <a:r>
              <a:rPr kumimoji="1" lang="ja-JP" altLang="en-US" dirty="0">
                <a:solidFill>
                  <a:srgbClr val="0000FF"/>
                </a:solidFill>
              </a:rPr>
              <a:t>り上げ）をする</a:t>
            </a:r>
          </a:p>
        </p:txBody>
      </p:sp>
    </p:spTree>
    <p:extLst>
      <p:ext uri="{BB962C8B-B14F-4D97-AF65-F5344CB8AC3E}">
        <p14:creationId xmlns:p14="http://schemas.microsoft.com/office/powerpoint/2010/main" val="3332856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5"/>
            <a:ext cx="9144000" cy="64097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タブレットでふりかえりをする</a:t>
            </a:r>
          </a:p>
        </p:txBody>
      </p:sp>
    </p:spTree>
    <p:extLst>
      <p:ext uri="{BB962C8B-B14F-4D97-AF65-F5344CB8AC3E}">
        <p14:creationId xmlns:p14="http://schemas.microsoft.com/office/powerpoint/2010/main" val="3886263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775"/>
            <a:ext cx="9144000" cy="6414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ja-JP" altLang="en-US" dirty="0">
                <a:solidFill>
                  <a:srgbClr val="0000FF"/>
                </a:solidFill>
              </a:rPr>
              <a:t>フォルダーに</a:t>
            </a:r>
            <a:r>
              <a:rPr kumimoji="1" lang="ja-JP" altLang="en-US" dirty="0">
                <a:solidFill>
                  <a:srgbClr val="0000FF"/>
                </a:solidFill>
              </a:rPr>
              <a:t>資料を整理する</a:t>
            </a:r>
          </a:p>
        </p:txBody>
      </p:sp>
    </p:spTree>
    <p:extLst>
      <p:ext uri="{BB962C8B-B14F-4D97-AF65-F5344CB8AC3E}">
        <p14:creationId xmlns:p14="http://schemas.microsoft.com/office/powerpoint/2010/main" val="2401236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813"/>
            <a:ext cx="9144000" cy="64501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ja-JP" altLang="en-US" dirty="0">
                <a:solidFill>
                  <a:srgbClr val="0000FF"/>
                </a:solidFill>
              </a:rPr>
              <a:t>プレゼンテーション</a:t>
            </a:r>
            <a:r>
              <a:rPr kumimoji="1" lang="ja-JP" altLang="en-US" dirty="0">
                <a:solidFill>
                  <a:srgbClr val="0000FF"/>
                </a:solidFill>
              </a:rPr>
              <a:t>をする</a:t>
            </a:r>
          </a:p>
        </p:txBody>
      </p:sp>
    </p:spTree>
    <p:extLst>
      <p:ext uri="{BB962C8B-B14F-4D97-AF65-F5344CB8AC3E}">
        <p14:creationId xmlns:p14="http://schemas.microsoft.com/office/powerpoint/2010/main" val="2927178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813"/>
            <a:ext cx="9144000" cy="64501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ja-JP" altLang="en-US" dirty="0">
                <a:solidFill>
                  <a:srgbClr val="0000FF"/>
                </a:solidFill>
              </a:rPr>
              <a:t>資料</a:t>
            </a:r>
            <a:r>
              <a:rPr kumimoji="1" lang="ja-JP" altLang="en-US" dirty="0">
                <a:solidFill>
                  <a:srgbClr val="0000FF"/>
                </a:solidFill>
              </a:rPr>
              <a:t>を写して説明する</a:t>
            </a:r>
          </a:p>
        </p:txBody>
      </p:sp>
    </p:spTree>
    <p:extLst>
      <p:ext uri="{BB962C8B-B14F-4D97-AF65-F5344CB8AC3E}">
        <p14:creationId xmlns:p14="http://schemas.microsoft.com/office/powerpoint/2010/main" val="1007413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8690"/>
            <a:ext cx="9144001" cy="63993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" y="0"/>
            <a:ext cx="9144001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グループの友だちに発表する</a:t>
            </a:r>
          </a:p>
        </p:txBody>
      </p:sp>
    </p:spTree>
    <p:extLst>
      <p:ext uri="{BB962C8B-B14F-4D97-AF65-F5344CB8AC3E}">
        <p14:creationId xmlns:p14="http://schemas.microsoft.com/office/powerpoint/2010/main" val="3761581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710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634"/>
            <a:ext cx="9144000" cy="63933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9041" y="2898"/>
            <a:ext cx="7772400" cy="147002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クラス全体に発表する</a:t>
            </a:r>
          </a:p>
        </p:txBody>
      </p:sp>
    </p:spTree>
    <p:extLst>
      <p:ext uri="{BB962C8B-B14F-4D97-AF65-F5344CB8AC3E}">
        <p14:creationId xmlns:p14="http://schemas.microsoft.com/office/powerpoint/2010/main" val="4254081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779"/>
            <a:ext cx="9144001" cy="6435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" y="0"/>
            <a:ext cx="9144001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レーダーチャートを見て話し合う</a:t>
            </a:r>
          </a:p>
        </p:txBody>
      </p:sp>
    </p:spTree>
    <p:extLst>
      <p:ext uri="{BB962C8B-B14F-4D97-AF65-F5344CB8AC3E}">
        <p14:creationId xmlns:p14="http://schemas.microsoft.com/office/powerpoint/2010/main" val="573107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79"/>
            <a:ext cx="9144000" cy="6435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ルーブリックで評価する</a:t>
            </a:r>
          </a:p>
        </p:txBody>
      </p:sp>
    </p:spTree>
    <p:extLst>
      <p:ext uri="{BB962C8B-B14F-4D97-AF65-F5344CB8AC3E}">
        <p14:creationId xmlns:p14="http://schemas.microsoft.com/office/powerpoint/2010/main" val="152453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92"/>
            <a:ext cx="9144000" cy="63993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9207137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疑問や知りたいことを出し合う</a:t>
            </a:r>
          </a:p>
        </p:txBody>
      </p:sp>
    </p:spTree>
    <p:extLst>
      <p:ext uri="{BB962C8B-B14F-4D97-AF65-F5344CB8AC3E}">
        <p14:creationId xmlns:p14="http://schemas.microsoft.com/office/powerpoint/2010/main" val="3243517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14"/>
            <a:ext cx="9144000" cy="63888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考察（わかったこと）を書く</a:t>
            </a:r>
          </a:p>
        </p:txBody>
      </p:sp>
    </p:spTree>
    <p:extLst>
      <p:ext uri="{BB962C8B-B14F-4D97-AF65-F5344CB8AC3E}">
        <p14:creationId xmlns:p14="http://schemas.microsoft.com/office/powerpoint/2010/main" val="3224024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35"/>
            <a:ext cx="9144000" cy="64097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レポートを書く</a:t>
            </a:r>
          </a:p>
        </p:txBody>
      </p:sp>
    </p:spTree>
    <p:extLst>
      <p:ext uri="{BB962C8B-B14F-4D97-AF65-F5344CB8AC3E}">
        <p14:creationId xmlns:p14="http://schemas.microsoft.com/office/powerpoint/2010/main" val="326519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779"/>
            <a:ext cx="9144000" cy="6435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42"/>
            <a:ext cx="9144000" cy="1143000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学習のまとめやふりかえりをする</a:t>
            </a:r>
          </a:p>
        </p:txBody>
      </p:sp>
    </p:spTree>
    <p:extLst>
      <p:ext uri="{BB962C8B-B14F-4D97-AF65-F5344CB8AC3E}">
        <p14:creationId xmlns:p14="http://schemas.microsoft.com/office/powerpoint/2010/main" val="4007500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7"/>
            <a:ext cx="9159408" cy="64250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自己評価シートを書く</a:t>
            </a:r>
          </a:p>
        </p:txBody>
      </p:sp>
    </p:spTree>
    <p:extLst>
      <p:ext uri="{BB962C8B-B14F-4D97-AF65-F5344CB8AC3E}">
        <p14:creationId xmlns:p14="http://schemas.microsoft.com/office/powerpoint/2010/main" val="2810723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66"/>
            <a:ext cx="9150806" cy="64250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50806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自分成長シートを書く</a:t>
            </a:r>
          </a:p>
        </p:txBody>
      </p:sp>
    </p:spTree>
    <p:extLst>
      <p:ext uri="{BB962C8B-B14F-4D97-AF65-F5344CB8AC3E}">
        <p14:creationId xmlns:p14="http://schemas.microsoft.com/office/powerpoint/2010/main" val="1495833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92"/>
            <a:ext cx="9144000" cy="63993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0"/>
            <a:ext cx="9207137" cy="1143000"/>
          </a:xfrm>
        </p:spPr>
        <p:txBody>
          <a:bodyPr/>
          <a:lstStyle/>
          <a:p>
            <a:r>
              <a:rPr kumimoji="1" lang="ja-JP" altLang="en-US">
                <a:solidFill>
                  <a:srgbClr val="0000FF"/>
                </a:solidFill>
              </a:rPr>
              <a:t>新たな疑問や課題を</a:t>
            </a:r>
            <a:r>
              <a:rPr kumimoji="1" lang="ja-JP" altLang="en-US" dirty="0">
                <a:solidFill>
                  <a:srgbClr val="0000FF"/>
                </a:solidFill>
              </a:rPr>
              <a:t>出し合う</a:t>
            </a:r>
          </a:p>
        </p:txBody>
      </p:sp>
    </p:spTree>
    <p:extLst>
      <p:ext uri="{BB962C8B-B14F-4D97-AF65-F5344CB8AC3E}">
        <p14:creationId xmlns:p14="http://schemas.microsoft.com/office/powerpoint/2010/main" val="195710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14"/>
            <a:ext cx="9144000" cy="63888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予想や仮説を立てる</a:t>
            </a:r>
          </a:p>
        </p:txBody>
      </p:sp>
    </p:spTree>
    <p:extLst>
      <p:ext uri="{BB962C8B-B14F-4D97-AF65-F5344CB8AC3E}">
        <p14:creationId xmlns:p14="http://schemas.microsoft.com/office/powerpoint/2010/main" val="116993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G_20170625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935"/>
            <a:ext cx="9144001" cy="65357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イメージマップを書く</a:t>
            </a:r>
          </a:p>
        </p:txBody>
      </p:sp>
    </p:spTree>
    <p:extLst>
      <p:ext uri="{BB962C8B-B14F-4D97-AF65-F5344CB8AC3E}">
        <p14:creationId xmlns:p14="http://schemas.microsoft.com/office/powerpoint/2010/main" val="305756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" t="816"/>
          <a:stretch/>
        </p:blipFill>
        <p:spPr>
          <a:xfrm>
            <a:off x="14428" y="416851"/>
            <a:ext cx="9129572" cy="64411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28" y="-6790"/>
            <a:ext cx="9129572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チームで作戦を立てる</a:t>
            </a:r>
          </a:p>
        </p:txBody>
      </p:sp>
    </p:spTree>
    <p:extLst>
      <p:ext uri="{BB962C8B-B14F-4D97-AF65-F5344CB8AC3E}">
        <p14:creationId xmlns:p14="http://schemas.microsoft.com/office/powerpoint/2010/main" val="352227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41"/>
            <a:ext cx="9144000" cy="64440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42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写真やビデオを見る</a:t>
            </a:r>
          </a:p>
        </p:txBody>
      </p:sp>
    </p:spTree>
    <p:extLst>
      <p:ext uri="{BB962C8B-B14F-4D97-AF65-F5344CB8AC3E}">
        <p14:creationId xmlns:p14="http://schemas.microsoft.com/office/powerpoint/2010/main" val="362161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G_20170625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75"/>
            <a:ext cx="9144000" cy="64142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インターネットで調べる</a:t>
            </a:r>
          </a:p>
        </p:txBody>
      </p:sp>
    </p:spTree>
    <p:extLst>
      <p:ext uri="{BB962C8B-B14F-4D97-AF65-F5344CB8AC3E}">
        <p14:creationId xmlns:p14="http://schemas.microsoft.com/office/powerpoint/2010/main" val="315242968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225</Words>
  <Application>Microsoft Macintosh PowerPoint</Application>
  <PresentationFormat>画面に合わせる (4:3)</PresentationFormat>
  <Paragraphs>45</Paragraphs>
  <Slides>45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45</vt:i4>
      </vt:variant>
    </vt:vector>
  </HeadingPairs>
  <TitlesOfParts>
    <vt:vector size="48" baseType="lpstr">
      <vt:lpstr>Arial</vt:lpstr>
      <vt:lpstr>Calibri</vt:lpstr>
      <vt:lpstr>ホワイト</vt:lpstr>
      <vt:lpstr>学習課題（めあて）を作る</vt:lpstr>
      <vt:lpstr>計画を立てる</vt:lpstr>
      <vt:lpstr>マイゴール（自己目標）を決める</vt:lpstr>
      <vt:lpstr>疑問や知りたいことを出し合う</vt:lpstr>
      <vt:lpstr>予想や仮説を立てる</vt:lpstr>
      <vt:lpstr>イメージマップを書く</vt:lpstr>
      <vt:lpstr>チームで作戦を立てる</vt:lpstr>
      <vt:lpstr>写真やビデオを見る</vt:lpstr>
      <vt:lpstr>インターネットで調べる</vt:lpstr>
      <vt:lpstr>本や資料を読む</vt:lpstr>
      <vt:lpstr>インタビューをする</vt:lpstr>
      <vt:lpstr>アンケートをする</vt:lpstr>
      <vt:lpstr>タブレットで撮影する</vt:lpstr>
      <vt:lpstr>見学をして調べる</vt:lpstr>
      <vt:lpstr>実験や観察をする</vt:lpstr>
      <vt:lpstr>ボランティアをする</vt:lpstr>
      <vt:lpstr>ふせんを使って分類する</vt:lpstr>
      <vt:lpstr>グループで話し合う</vt:lpstr>
      <vt:lpstr>グループで考えをまとめる</vt:lpstr>
      <vt:lpstr>学級で話し合う</vt:lpstr>
      <vt:lpstr>ディベート（討論会）をする</vt:lpstr>
      <vt:lpstr>身体表現や演技をする</vt:lpstr>
      <vt:lpstr>友だちにアドバイスをする</vt:lpstr>
      <vt:lpstr>教え合いや学び合いをする</vt:lpstr>
      <vt:lpstr>アンケート結果を分析する</vt:lpstr>
      <vt:lpstr>新聞や発表資料を作る</vt:lpstr>
      <vt:lpstr>絵本やマンガを作る</vt:lpstr>
      <vt:lpstr>製作活動（ものづくり）をする</vt:lpstr>
      <vt:lpstr>中間発表会で相互評価する</vt:lpstr>
      <vt:lpstr>ペアで交流や相互評価をする</vt:lpstr>
      <vt:lpstr>改善（ねり上げ）をする</vt:lpstr>
      <vt:lpstr>タブレットでふりかえりをする</vt:lpstr>
      <vt:lpstr>フォルダーに資料を整理する</vt:lpstr>
      <vt:lpstr>プレゼンテーションをする</vt:lpstr>
      <vt:lpstr>資料を写して説明する</vt:lpstr>
      <vt:lpstr>グループの友だちに発表する</vt:lpstr>
      <vt:lpstr>クラス全体に発表する</vt:lpstr>
      <vt:lpstr>レーダーチャートを見て話し合う</vt:lpstr>
      <vt:lpstr>ルーブリックで評価する</vt:lpstr>
      <vt:lpstr>考察（わかったこと）を書く</vt:lpstr>
      <vt:lpstr>レポートを書く</vt:lpstr>
      <vt:lpstr>学習のまとめやふりかえりをする</vt:lpstr>
      <vt:lpstr>自己評価シートを書く</vt:lpstr>
      <vt:lpstr>自分成長シートを書く</vt:lpstr>
      <vt:lpstr>新たな疑問や課題を出し合う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イメージマップを書く</dc:title>
  <dc:creator>田中 博之</dc:creator>
  <cp:lastModifiedBy>TANAKA Hiroyuki</cp:lastModifiedBy>
  <cp:revision>49</cp:revision>
  <cp:lastPrinted>2018-12-03T16:19:10Z</cp:lastPrinted>
  <dcterms:created xsi:type="dcterms:W3CDTF">2017-06-25T09:33:18Z</dcterms:created>
  <dcterms:modified xsi:type="dcterms:W3CDTF">2018-12-03T16:22:33Z</dcterms:modified>
</cp:coreProperties>
</file>